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C333F-67E5-418F-A41F-DBBF31096D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270CE-8CC8-406F-9ACE-E7DFCD7358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F0872-E693-431D-A739-C11E9AB03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BC22-C693-4F0E-8DFF-6389BA3C12D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501DD-C5E0-4D8F-8F24-C88E7B8BA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1B1C2-71BA-436A-8BAB-E5F9C3501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29A6-0497-453A-826B-912BF6F9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6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DB9A4-2334-4397-8F38-C7552F6D5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359B86-D4F0-44F7-8783-416A1A06E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21D79-88C9-4B95-869C-CB2C6E84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BC22-C693-4F0E-8DFF-6389BA3C12D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A227B-7A3B-49E6-A377-0AAFD7956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E90E1-06DE-487F-916D-5B0EA3045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29A6-0497-453A-826B-912BF6F9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1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C13E-6E91-4487-B11F-D64B09BEF6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C25278-25A9-40FC-967F-66EFEFF8C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4AE4B-50E8-4D03-ACF6-626CE61C2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BC22-C693-4F0E-8DFF-6389BA3C12D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9EAF2-41B8-41F3-8D30-DD6384A92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8239C-0C97-4332-9C0B-BCF4B3650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29A6-0497-453A-826B-912BF6F9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4F998-DB43-487C-A71E-C6837F755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D3264-1C13-42B0-B4F5-596BAA096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ADFAB-E80F-4506-ABC3-467566E2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BC22-C693-4F0E-8DFF-6389BA3C12D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3364D-053A-407E-B4C5-14B8C9B34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99FBC-BEA2-4FC4-B696-053B79297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29A6-0497-453A-826B-912BF6F9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8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E407F-CB38-4407-B298-7D50F74C6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B3BCF-4B39-4282-83D3-5A8C627C3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EBBFA-89FD-4352-8B9C-A3AB4481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BC22-C693-4F0E-8DFF-6389BA3C12D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BDB76-F2B7-4542-A892-872196194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55605-4DC2-4F67-AB9D-46ACDBFC3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29A6-0497-453A-826B-912BF6F9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1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CC27F-CDAD-4D8D-AFA2-4C2BCFD9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14010-14A6-4067-8E6E-D3E279899B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9AE078-D625-4C43-A528-E960BA7F7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354BC-3192-4C1E-8E3C-DB134FEBA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BC22-C693-4F0E-8DFF-6389BA3C12D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F2317-179F-4F1C-B2BF-5F4FC309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2983E5-5F45-4695-982F-A632F33EB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29A6-0497-453A-826B-912BF6F9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1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7E1E8-E547-4E15-90C4-3DE1365FB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E2A27-1710-4293-B238-6B9DC67B5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3A9A2C-D625-44EB-921F-3E7A2CE77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9A36D8-A4AF-48C3-AEE7-D6EA1FCBED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FBD76B-5340-433B-9536-D3F917850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61F452-22CD-4A26-88D9-7173D925C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BC22-C693-4F0E-8DFF-6389BA3C12D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BE20DC-7613-44BF-8391-B91335D8C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8C96DB-ADB5-451A-9C17-07594FC90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29A6-0497-453A-826B-912BF6F9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5B6D4-1605-4462-9A82-6171950F1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653D9D-9688-4A33-86EC-63C5B519C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BC22-C693-4F0E-8DFF-6389BA3C12D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2122C-0627-46C1-B333-93ABE9EF7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CC20F1-13BA-4754-996A-503258D2F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29A6-0497-453A-826B-912BF6F9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8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63546C-2855-45E8-8533-344B3651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BC22-C693-4F0E-8DFF-6389BA3C12D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86456C-D371-4D0F-AF33-7CA0CF30B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36CE9-AD77-4B48-BFDA-1CF768F6B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29A6-0497-453A-826B-912BF6F9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2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D8818-4103-4D6B-9338-0CBBADA5D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98126-D5B9-47E8-9E88-4808EBF2C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A0C33E-0C1E-4050-9E94-15C9609F4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2656AF-7309-4D07-AF53-726F2AB10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BC22-C693-4F0E-8DFF-6389BA3C12D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BA188-DA9E-4F43-8F83-310A81C11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3FE58F-2141-4C4A-9938-EF0160AAE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29A6-0497-453A-826B-912BF6F9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0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113C6-86A1-44E0-BF31-99B25D7F9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E43526-3F62-4D3A-8882-CAA24A9B02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3B7B54-0A3F-493A-ABCA-6357CFF3C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2ECEDA-13B4-46CB-83E7-7EAE6090B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BC22-C693-4F0E-8DFF-6389BA3C12D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F882B-6F8D-4141-BF5D-C4860F3E4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F80E7-3E1C-4EFA-B412-CB3DD9E52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29A6-0497-453A-826B-912BF6F9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5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5F9C3C-A46F-4CBC-91C4-9A291F99B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1E235-5A9A-4F95-92A5-545FA7DB8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F4F58-0DCD-4D64-9CB0-9D96F36E98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4BC22-C693-4F0E-8DFF-6389BA3C12D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0B113-BD5C-4B93-8964-A8F2A4D33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E0444-166D-49F2-BBA7-D9A0126E1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C29A6-0497-453A-826B-912BF6F9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1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79DA5E3-3D73-4B4C-83E1-4DE512B38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7666" y="1623060"/>
            <a:ext cx="10662699" cy="1947076"/>
          </a:xfrm>
        </p:spPr>
        <p:txBody>
          <a:bodyPr/>
          <a:lstStyle/>
          <a:p>
            <a:pPr eaLnBrk="0" fontAlgn="base" hangingPunct="0"/>
            <a:r>
              <a:rPr lang="en-US" i="1" dirty="0"/>
              <a:t>The members of Illinois Medical Directors Association would like to thank our</a:t>
            </a:r>
            <a:endParaRPr lang="en-US" dirty="0"/>
          </a:p>
          <a:p>
            <a:pPr eaLnBrk="0" fontAlgn="base" hangingPunct="0"/>
            <a:r>
              <a:rPr lang="en-US" i="1" dirty="0"/>
              <a:t> </a:t>
            </a:r>
            <a:r>
              <a:rPr lang="en-US" b="1" dirty="0"/>
              <a:t>EVENT SPONSORS FOR THEIR GENEROUS SUPPORT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 </a:t>
            </a:r>
            <a:r>
              <a:rPr lang="en-US" sz="2800" b="1" u="sng" dirty="0"/>
              <a:t>PLATINUM</a:t>
            </a:r>
            <a:endParaRPr lang="en-US" sz="28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EE3CCC-7E98-4796-AC0C-9AD281D89AA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819" y="548929"/>
            <a:ext cx="9143999" cy="930014"/>
          </a:xfrm>
          <a:prstGeom prst="rect">
            <a:avLst/>
          </a:prstGeom>
        </p:spPr>
      </p:pic>
      <p:pic>
        <p:nvPicPr>
          <p:cNvPr id="8" name="Picture 7" descr="Image result for lilly logo">
            <a:extLst>
              <a:ext uri="{FF2B5EF4-FFF2-40B4-BE49-F238E27FC236}">
                <a16:creationId xmlns:a16="http://schemas.microsoft.com/office/drawing/2014/main" id="{AE6052BC-EEAE-4604-BF9C-826932851F6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45" y="3402037"/>
            <a:ext cx="2125345" cy="11830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3ABA2A4-3F6A-499C-B3D5-502F2F4057E8}"/>
              </a:ext>
            </a:extLst>
          </p:cNvPr>
          <p:cNvSpPr/>
          <p:nvPr/>
        </p:nvSpPr>
        <p:spPr>
          <a:xfrm>
            <a:off x="485030" y="4464173"/>
            <a:ext cx="11028459" cy="1297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endParaRPr lang="en-US" sz="16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EXHIBITORS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Astellas 	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BioCodex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Janssen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 Pharma		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Symbria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6248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Ruby Bahena</dc:creator>
  <cp:lastModifiedBy>Ruby Bahena</cp:lastModifiedBy>
  <cp:revision>1</cp:revision>
  <dcterms:created xsi:type="dcterms:W3CDTF">2018-09-21T15:54:56Z</dcterms:created>
  <dcterms:modified xsi:type="dcterms:W3CDTF">2018-09-21T16:02:04Z</dcterms:modified>
</cp:coreProperties>
</file>